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486" r:id="rId2"/>
    <p:sldId id="489" r:id="rId3"/>
    <p:sldId id="487" r:id="rId4"/>
    <p:sldId id="488" r:id="rId5"/>
  </p:sldIdLst>
  <p:sldSz cx="10693400" cy="7561263"/>
  <p:notesSz cx="6718300" cy="9766300"/>
  <p:defaultTextStyle>
    <a:defPPr>
      <a:defRPr lang="de-CH"/>
    </a:defPPr>
    <a:lvl1pPr algn="l" rtl="0" eaLnBrk="0" fontAlgn="base" hangingPunct="0">
      <a:spcBef>
        <a:spcPts val="1200"/>
      </a:spcBef>
      <a:spcAft>
        <a:spcPct val="0"/>
      </a:spcAft>
      <a:buChar char="•"/>
      <a:defRPr sz="24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1pPr>
    <a:lvl2pPr marL="457200" algn="l" rtl="0" eaLnBrk="0" fontAlgn="base" hangingPunct="0">
      <a:spcBef>
        <a:spcPts val="1200"/>
      </a:spcBef>
      <a:spcAft>
        <a:spcPct val="0"/>
      </a:spcAft>
      <a:buChar char="•"/>
      <a:defRPr sz="24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2pPr>
    <a:lvl3pPr marL="914400" algn="l" rtl="0" eaLnBrk="0" fontAlgn="base" hangingPunct="0">
      <a:spcBef>
        <a:spcPts val="1200"/>
      </a:spcBef>
      <a:spcAft>
        <a:spcPct val="0"/>
      </a:spcAft>
      <a:buChar char="•"/>
      <a:defRPr sz="24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3pPr>
    <a:lvl4pPr marL="1371600" algn="l" rtl="0" eaLnBrk="0" fontAlgn="base" hangingPunct="0">
      <a:spcBef>
        <a:spcPts val="1200"/>
      </a:spcBef>
      <a:spcAft>
        <a:spcPct val="0"/>
      </a:spcAft>
      <a:buChar char="•"/>
      <a:defRPr sz="24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4pPr>
    <a:lvl5pPr marL="1828800" algn="l" rtl="0" eaLnBrk="0" fontAlgn="base" hangingPunct="0">
      <a:spcBef>
        <a:spcPts val="1200"/>
      </a:spcBef>
      <a:spcAft>
        <a:spcPct val="0"/>
      </a:spcAft>
      <a:buChar char="•"/>
      <a:defRPr sz="24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14"/>
    <a:srgbClr val="777777"/>
    <a:srgbClr val="FFFFC5"/>
    <a:srgbClr val="FED500"/>
    <a:srgbClr val="FFFF3C"/>
    <a:srgbClr val="3333CC"/>
    <a:srgbClr val="FF0000"/>
    <a:srgbClr val="2440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40" autoAdjust="0"/>
    <p:restoredTop sz="86400" autoAdjust="0"/>
  </p:normalViewPr>
  <p:slideViewPr>
    <p:cSldViewPr>
      <p:cViewPr varScale="1">
        <p:scale>
          <a:sx n="87" d="100"/>
          <a:sy n="87" d="100"/>
        </p:scale>
        <p:origin x="-2076" y="-90"/>
      </p:cViewPr>
      <p:guideLst>
        <p:guide orient="horz" pos="2381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3930" y="-90"/>
      </p:cViewPr>
      <p:guideLst>
        <p:guide orient="horz" pos="3076"/>
        <p:guide pos="21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47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43" tIns="45022" rIns="90043" bIns="45022" numCol="1" anchor="t" anchorCtr="0" compatLnSpc="1">
            <a:prstTxWarp prst="textNoShape">
              <a:avLst/>
            </a:prstTxWarp>
          </a:bodyPr>
          <a:lstStyle>
            <a:lvl1pPr defTabSz="900113" eaLnBrk="1" hangingPunct="1">
              <a:spcBef>
                <a:spcPct val="0"/>
              </a:spcBef>
              <a:buFontTx/>
              <a:buNone/>
              <a:defRPr sz="1200">
                <a:latin typeface="Arial" charset="0"/>
              </a:defRPr>
            </a:lvl1pPr>
          </a:lstStyle>
          <a:p>
            <a:endParaRPr lang="de-CH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05238" y="0"/>
            <a:ext cx="291147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43" tIns="45022" rIns="90043" bIns="45022" numCol="1" anchor="t" anchorCtr="0" compatLnSpc="1">
            <a:prstTxWarp prst="textNoShape">
              <a:avLst/>
            </a:prstTxWarp>
          </a:bodyPr>
          <a:lstStyle>
            <a:lvl1pPr algn="r" defTabSz="900113" eaLnBrk="1" hangingPunct="1">
              <a:spcBef>
                <a:spcPct val="0"/>
              </a:spcBef>
              <a:buFontTx/>
              <a:buNone/>
              <a:defRPr sz="1200">
                <a:latin typeface="Arial" charset="0"/>
              </a:defRPr>
            </a:lvl1pPr>
          </a:lstStyle>
          <a:p>
            <a:endParaRPr lang="de-CH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77350"/>
            <a:ext cx="2911475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43" tIns="45022" rIns="90043" bIns="45022" numCol="1" anchor="b" anchorCtr="0" compatLnSpc="1">
            <a:prstTxWarp prst="textNoShape">
              <a:avLst/>
            </a:prstTxWarp>
          </a:bodyPr>
          <a:lstStyle>
            <a:lvl1pPr defTabSz="900113" eaLnBrk="1" hangingPunct="1">
              <a:spcBef>
                <a:spcPct val="0"/>
              </a:spcBef>
              <a:buFontTx/>
              <a:buNone/>
              <a:defRPr sz="1200">
                <a:latin typeface="Arial" charset="0"/>
              </a:defRPr>
            </a:lvl1pPr>
          </a:lstStyle>
          <a:p>
            <a:endParaRPr lang="de-CH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05238" y="9277350"/>
            <a:ext cx="2911475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43" tIns="45022" rIns="90043" bIns="45022" numCol="1" anchor="b" anchorCtr="0" compatLnSpc="1">
            <a:prstTxWarp prst="textNoShape">
              <a:avLst/>
            </a:prstTxWarp>
          </a:bodyPr>
          <a:lstStyle>
            <a:lvl1pPr algn="r" defTabSz="900113" eaLnBrk="1" hangingPunct="1">
              <a:spcBef>
                <a:spcPct val="0"/>
              </a:spcBef>
              <a:buFontTx/>
              <a:buNone/>
              <a:defRPr sz="1200">
                <a:latin typeface="Arial" charset="0"/>
              </a:defRPr>
            </a:lvl1pPr>
          </a:lstStyle>
          <a:p>
            <a:fld id="{5F08F84A-088C-4538-9EF2-F6F385EC1C78}" type="slidenum">
              <a:rPr lang="de-CH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350342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47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43" tIns="45022" rIns="90043" bIns="45022" numCol="1" anchor="t" anchorCtr="0" compatLnSpc="1">
            <a:prstTxWarp prst="textNoShape">
              <a:avLst/>
            </a:prstTxWarp>
          </a:bodyPr>
          <a:lstStyle>
            <a:lvl1pPr defTabSz="900113" eaLnBrk="1" hangingPunct="1">
              <a:spcBef>
                <a:spcPct val="0"/>
              </a:spcBef>
              <a:buFontTx/>
              <a:buNone/>
              <a:defRPr sz="1200">
                <a:latin typeface="Arial" charset="0"/>
              </a:defRPr>
            </a:lvl1pPr>
          </a:lstStyle>
          <a:p>
            <a:endParaRPr lang="de-CH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5238" y="0"/>
            <a:ext cx="291147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43" tIns="45022" rIns="90043" bIns="45022" numCol="1" anchor="t" anchorCtr="0" compatLnSpc="1">
            <a:prstTxWarp prst="textNoShape">
              <a:avLst/>
            </a:prstTxWarp>
          </a:bodyPr>
          <a:lstStyle>
            <a:lvl1pPr algn="r" defTabSz="900113" eaLnBrk="1" hangingPunct="1">
              <a:spcBef>
                <a:spcPct val="0"/>
              </a:spcBef>
              <a:buFontTx/>
              <a:buNone/>
              <a:defRPr sz="1200">
                <a:latin typeface="Arial" charset="0"/>
              </a:defRPr>
            </a:lvl1pPr>
          </a:lstStyle>
          <a:p>
            <a:endParaRPr lang="de-CH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68350" y="730250"/>
            <a:ext cx="5181600" cy="36639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513" y="4638675"/>
            <a:ext cx="5375275" cy="439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43" tIns="45022" rIns="90043" bIns="4502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smtClean="0"/>
              <a:t>Textmasterformate durch Klicken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77350"/>
            <a:ext cx="2911475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43" tIns="45022" rIns="90043" bIns="45022" numCol="1" anchor="b" anchorCtr="0" compatLnSpc="1">
            <a:prstTxWarp prst="textNoShape">
              <a:avLst/>
            </a:prstTxWarp>
          </a:bodyPr>
          <a:lstStyle>
            <a:lvl1pPr defTabSz="900113" eaLnBrk="1" hangingPunct="1">
              <a:spcBef>
                <a:spcPct val="0"/>
              </a:spcBef>
              <a:buFontTx/>
              <a:buNone/>
              <a:defRPr sz="1200">
                <a:latin typeface="Arial" charset="0"/>
              </a:defRPr>
            </a:lvl1pPr>
          </a:lstStyle>
          <a:p>
            <a:endParaRPr lang="de-CH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5238" y="9277350"/>
            <a:ext cx="2911475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43" tIns="45022" rIns="90043" bIns="45022" numCol="1" anchor="b" anchorCtr="0" compatLnSpc="1">
            <a:prstTxWarp prst="textNoShape">
              <a:avLst/>
            </a:prstTxWarp>
          </a:bodyPr>
          <a:lstStyle>
            <a:lvl1pPr algn="r" defTabSz="900113" eaLnBrk="1" hangingPunct="1">
              <a:spcBef>
                <a:spcPct val="0"/>
              </a:spcBef>
              <a:buFontTx/>
              <a:buNone/>
              <a:defRPr sz="1200">
                <a:latin typeface="Arial" charset="0"/>
              </a:defRPr>
            </a:lvl1pPr>
          </a:lstStyle>
          <a:p>
            <a:fld id="{43732FFA-DD1B-419B-BE61-AA9C4140FEEB}" type="slidenum">
              <a:rPr lang="de-CH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544871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DD41BE5-D936-496D-901D-CC4383D528E6}" type="slidenum">
              <a:rPr lang="de-CH"/>
              <a:pPr/>
              <a:t>1</a:t>
            </a:fld>
            <a:endParaRPr lang="de-CH"/>
          </a:p>
        </p:txBody>
      </p:sp>
      <p:sp>
        <p:nvSpPr>
          <p:cNvPr id="785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66763" y="730250"/>
            <a:ext cx="5186362" cy="3667125"/>
          </a:xfrm>
          <a:ln/>
        </p:spPr>
      </p:sp>
      <p:sp>
        <p:nvSpPr>
          <p:cNvPr id="785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5350" y="4638675"/>
            <a:ext cx="4927600" cy="4397375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ct val="50000"/>
              </a:spcBef>
            </a:pPr>
            <a:endParaRPr lang="fr-FR" b="1" u="sng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DD41BE5-D936-496D-901D-CC4383D528E6}" type="slidenum">
              <a:rPr lang="de-CH"/>
              <a:pPr/>
              <a:t>2</a:t>
            </a:fld>
            <a:endParaRPr lang="de-CH"/>
          </a:p>
        </p:txBody>
      </p:sp>
      <p:sp>
        <p:nvSpPr>
          <p:cNvPr id="785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66763" y="730250"/>
            <a:ext cx="5186362" cy="3667125"/>
          </a:xfrm>
          <a:ln/>
        </p:spPr>
      </p:sp>
      <p:sp>
        <p:nvSpPr>
          <p:cNvPr id="785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5350" y="4638675"/>
            <a:ext cx="4927600" cy="4397375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ct val="50000"/>
              </a:spcBef>
            </a:pPr>
            <a:endParaRPr lang="fr-FR" b="1" u="sng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EAAFFA-139E-48C7-93F7-0103D151913B}" type="slidenum">
              <a:rPr lang="de-CH"/>
              <a:pPr/>
              <a:t>3</a:t>
            </a:fld>
            <a:endParaRPr lang="de-CH"/>
          </a:p>
        </p:txBody>
      </p:sp>
      <p:sp>
        <p:nvSpPr>
          <p:cNvPr id="498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66763" y="730250"/>
            <a:ext cx="5186362" cy="3667125"/>
          </a:xfrm>
          <a:ln/>
        </p:spPr>
      </p:sp>
      <p:sp>
        <p:nvSpPr>
          <p:cNvPr id="498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5350" y="4638675"/>
            <a:ext cx="4927600" cy="4397375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ct val="50000"/>
              </a:spcBef>
            </a:pPr>
            <a:endParaRPr lang="fr-FR" b="0" u="none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32F17E-F639-4E91-998E-96B59D3E02F6}" type="slidenum">
              <a:rPr lang="de-CH"/>
              <a:pPr/>
              <a:t>4</a:t>
            </a:fld>
            <a:endParaRPr lang="de-CH"/>
          </a:p>
        </p:txBody>
      </p:sp>
      <p:sp>
        <p:nvSpPr>
          <p:cNvPr id="583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66763" y="730250"/>
            <a:ext cx="5186362" cy="3667125"/>
          </a:xfrm>
          <a:ln/>
        </p:spPr>
      </p:sp>
      <p:sp>
        <p:nvSpPr>
          <p:cNvPr id="583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5350" y="4638675"/>
            <a:ext cx="4927600" cy="4397375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ct val="50000"/>
              </a:spcBef>
            </a:pPr>
            <a:endParaRPr lang="fr-FR" b="1" u="sng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01688" y="2349500"/>
            <a:ext cx="9090025" cy="1620838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603375" y="4284663"/>
            <a:ext cx="7486650" cy="1931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2509872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126047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34988" y="1763713"/>
            <a:ext cx="9623425" cy="4991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22851475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753350" y="303213"/>
            <a:ext cx="2405063" cy="6451600"/>
          </a:xfrm>
          <a:prstGeom prst="rect">
            <a:avLst/>
          </a:prstGeo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34988" y="303213"/>
            <a:ext cx="7065962" cy="64516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31958938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Titel, Inhal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126047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34988" y="1763713"/>
            <a:ext cx="4735512" cy="4991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5422900" y="1763713"/>
            <a:ext cx="4735513" cy="24193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5422900" y="4335463"/>
            <a:ext cx="4735513" cy="24193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04535136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126047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4988" y="1763713"/>
            <a:ext cx="9623425" cy="4991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06799821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4550" y="4859338"/>
            <a:ext cx="9090025" cy="15017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44550" y="3205163"/>
            <a:ext cx="9090025" cy="16541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29199807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126047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34988" y="1763713"/>
            <a:ext cx="4735512" cy="4991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422900" y="1763713"/>
            <a:ext cx="4735513" cy="4991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57115205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1260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4988" y="1692275"/>
            <a:ext cx="4724400" cy="7048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34988" y="2397125"/>
            <a:ext cx="4724400" cy="43576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432425" y="1692275"/>
            <a:ext cx="4725988" cy="7048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432425" y="2397125"/>
            <a:ext cx="4725988" cy="43576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19408941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126047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58088320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1116945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1625"/>
            <a:ext cx="3517900" cy="1281113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81475" y="301625"/>
            <a:ext cx="5976938" cy="64531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34988" y="1582738"/>
            <a:ext cx="3517900" cy="5172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914796059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95500" y="5292725"/>
            <a:ext cx="6416675" cy="62547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095500" y="676275"/>
            <a:ext cx="6416675" cy="45354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095500" y="5918200"/>
            <a:ext cx="6416675" cy="8874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22126052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Rectangle 21"/>
          <p:cNvSpPr>
            <a:spLocks noChangeArrowheads="1"/>
          </p:cNvSpPr>
          <p:nvPr userDrawn="1"/>
        </p:nvSpPr>
        <p:spPr bwMode="auto">
          <a:xfrm>
            <a:off x="9883775" y="6840538"/>
            <a:ext cx="71438" cy="72072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/>
          <a:lstStyle/>
          <a:p>
            <a:endParaRPr lang="de-CH"/>
          </a:p>
        </p:txBody>
      </p:sp>
      <p:sp>
        <p:nvSpPr>
          <p:cNvPr id="1048" name="Text Box 24"/>
          <p:cNvSpPr txBox="1">
            <a:spLocks noChangeArrowheads="1"/>
          </p:cNvSpPr>
          <p:nvPr userDrawn="1"/>
        </p:nvSpPr>
        <p:spPr bwMode="auto">
          <a:xfrm>
            <a:off x="10025063" y="6781800"/>
            <a:ext cx="431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104298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defTabSz="104298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defTabSz="104298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defTabSz="104298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defTabSz="104298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fld id="{F4B57003-4631-458B-B8A1-BBE254B49FF2}" type="slidenum">
              <a:rPr lang="de-DE" sz="1600" b="1">
                <a:solidFill>
                  <a:srgbClr val="00B050"/>
                </a:solidFill>
                <a:latin typeface="Calibri" pitchFamily="34" charset="0"/>
              </a:rPr>
              <a:pPr>
                <a:buFontTx/>
                <a:buNone/>
              </a:pPr>
              <a:t>‹Nr.›</a:t>
            </a:fld>
            <a:endParaRPr lang="de-CH" sz="1600" dirty="0">
              <a:solidFill>
                <a:srgbClr val="00B050"/>
              </a:solidFill>
              <a:latin typeface="Calibri" pitchFamily="34" charset="0"/>
            </a:endParaRPr>
          </a:p>
        </p:txBody>
      </p:sp>
      <p:pic>
        <p:nvPicPr>
          <p:cNvPr id="6" name="Grafik 5"/>
          <p:cNvPicPr/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1116" y="264159"/>
            <a:ext cx="1149847" cy="85217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iming>
    <p:tnLst>
      <p:par>
        <p:cTn id="1" dur="indefinite" restart="never" nodeType="tmRoot"/>
      </p:par>
    </p:tnLst>
  </p:timing>
  <p:txStyles>
    <p:titleStyle>
      <a:lvl1pPr algn="l" defTabSz="1042988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1042988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2pPr>
      <a:lvl3pPr algn="l" defTabSz="1042988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3pPr>
      <a:lvl4pPr algn="l" defTabSz="1042988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4pPr>
      <a:lvl5pPr algn="l" defTabSz="1042988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5pPr>
      <a:lvl6pPr marL="457200" algn="l" defTabSz="1042988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6pPr>
      <a:lvl7pPr marL="914400" algn="l" defTabSz="1042988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7pPr>
      <a:lvl8pPr marL="1371600" algn="l" defTabSz="1042988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8pPr>
      <a:lvl9pPr marL="1828800" algn="l" defTabSz="1042988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9pPr>
    </p:titleStyle>
    <p:bodyStyle>
      <a:lvl1pPr algn="l" defTabSz="1042988" rtl="0" fontAlgn="base">
        <a:lnSpc>
          <a:spcPct val="115000"/>
        </a:lnSpc>
        <a:spcBef>
          <a:spcPct val="100000"/>
        </a:spcBef>
        <a:spcAft>
          <a:spcPct val="0"/>
        </a:spcAft>
        <a:defRPr sz="2000" b="1">
          <a:solidFill>
            <a:schemeClr val="tx1"/>
          </a:solidFill>
          <a:latin typeface="+mn-lt"/>
          <a:ea typeface="+mn-ea"/>
          <a:cs typeface="+mn-cs"/>
        </a:defRPr>
      </a:lvl1pPr>
      <a:lvl2pPr marL="352425" indent="-171450" algn="l" defTabSz="1042988" rtl="0" fontAlgn="base">
        <a:lnSpc>
          <a:spcPct val="115000"/>
        </a:lnSpc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2pPr>
      <a:lvl3pPr marL="712788" indent="-169863" algn="l" defTabSz="1042988" rtl="0" fontAlgn="base">
        <a:lnSpc>
          <a:spcPct val="115000"/>
        </a:lnSpc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3pPr>
      <a:lvl4pPr marL="1073150" indent="-180975" algn="l" defTabSz="1042988" rtl="0" fontAlgn="base">
        <a:lnSpc>
          <a:spcPct val="115000"/>
        </a:lnSpc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1431925" indent="-179388" algn="l" defTabSz="1042988" rtl="0" fontAlgn="base">
        <a:lnSpc>
          <a:spcPct val="115000"/>
        </a:lnSpc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5pPr>
      <a:lvl6pPr marL="1889125" indent="-179388" algn="l" defTabSz="1042988" rtl="0" fontAlgn="base">
        <a:lnSpc>
          <a:spcPct val="115000"/>
        </a:lnSpc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6pPr>
      <a:lvl7pPr marL="2346325" indent="-179388" algn="l" defTabSz="1042988" rtl="0" fontAlgn="base">
        <a:lnSpc>
          <a:spcPct val="115000"/>
        </a:lnSpc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7pPr>
      <a:lvl8pPr marL="2803525" indent="-179388" algn="l" defTabSz="1042988" rtl="0" fontAlgn="base">
        <a:lnSpc>
          <a:spcPct val="115000"/>
        </a:lnSpc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8pPr>
      <a:lvl9pPr marL="3260725" indent="-179388" algn="l" defTabSz="1042988" rtl="0" fontAlgn="base">
        <a:lnSpc>
          <a:spcPct val="115000"/>
        </a:lnSpc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738188" y="612279"/>
            <a:ext cx="8928347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357188" indent="-357188" defTabSz="1042988">
              <a:buFontTx/>
              <a:buNone/>
              <a:tabLst>
                <a:tab pos="5019675" algn="l"/>
              </a:tabLst>
            </a:pPr>
            <a:r>
              <a:rPr lang="de-CH" sz="3600" b="1" dirty="0" smtClean="0"/>
              <a:t>Koordinatensystem (Aufgabe 2)</a:t>
            </a:r>
            <a:endParaRPr lang="de-CH" sz="3600" b="1" dirty="0"/>
          </a:p>
          <a:p>
            <a:pPr marL="357188" indent="-357188" defTabSz="1042988">
              <a:buFontTx/>
              <a:buNone/>
              <a:tabLst>
                <a:tab pos="5019675" algn="l"/>
              </a:tabLst>
            </a:pPr>
            <a:endParaRPr lang="de-CH" sz="3600" b="1" dirty="0">
              <a:latin typeface="Arial" charset="0"/>
            </a:endParaRPr>
          </a:p>
        </p:txBody>
      </p:sp>
      <p:pic>
        <p:nvPicPr>
          <p:cNvPr id="10" name="Grafik 9" descr="http://www.processing.org/learning/drawing/imgs/1.5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1" t="5833" r="44709" b="5833"/>
          <a:stretch/>
        </p:blipFill>
        <p:spPr bwMode="auto">
          <a:xfrm>
            <a:off x="739037" y="2268183"/>
            <a:ext cx="4361002" cy="43202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Grafik 10" descr="http://www.processing.org/learning/drawing/imgs/1.6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1" t="5209" r="45332" b="4166"/>
          <a:stretch/>
        </p:blipFill>
        <p:spPr bwMode="auto">
          <a:xfrm>
            <a:off x="5603441" y="2196455"/>
            <a:ext cx="4207755" cy="43202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736959" y="1692399"/>
            <a:ext cx="2079848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357188" indent="-357188" defTabSz="1042988">
              <a:buFontTx/>
              <a:buNone/>
              <a:tabLst>
                <a:tab pos="5019675" algn="l"/>
              </a:tabLst>
            </a:pPr>
            <a:r>
              <a:rPr lang="de-CH" dirty="0" smtClean="0"/>
              <a:t>Punkt:</a:t>
            </a:r>
            <a:endParaRPr lang="de-CH" dirty="0"/>
          </a:p>
          <a:p>
            <a:pPr marL="357188" indent="-357188" defTabSz="1042988">
              <a:buFontTx/>
              <a:buNone/>
              <a:tabLst>
                <a:tab pos="5019675" algn="l"/>
              </a:tabLst>
            </a:pPr>
            <a:endParaRPr lang="de-CH" sz="2000" dirty="0">
              <a:latin typeface="Arial" charset="0"/>
            </a:endParaRP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5931148" y="1692399"/>
            <a:ext cx="2079848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357188" indent="-357188" defTabSz="1042988">
              <a:buFontTx/>
              <a:buNone/>
              <a:tabLst>
                <a:tab pos="5019675" algn="l"/>
              </a:tabLst>
            </a:pPr>
            <a:r>
              <a:rPr lang="de-CH" dirty="0" smtClean="0"/>
              <a:t>Linie:</a:t>
            </a:r>
            <a:endParaRPr lang="de-CH" dirty="0"/>
          </a:p>
          <a:p>
            <a:pPr marL="357188" indent="-357188" defTabSz="1042988">
              <a:buFontTx/>
              <a:buNone/>
              <a:tabLst>
                <a:tab pos="5019675" algn="l"/>
              </a:tabLst>
            </a:pPr>
            <a:endParaRPr lang="de-CH" sz="2000" dirty="0">
              <a:latin typeface="Arial" charset="0"/>
            </a:endParaRPr>
          </a:p>
        </p:txBody>
      </p:sp>
      <p:sp>
        <p:nvSpPr>
          <p:cNvPr id="18" name="Textfeld 17"/>
          <p:cNvSpPr txBox="1"/>
          <p:nvPr/>
        </p:nvSpPr>
        <p:spPr>
          <a:xfrm>
            <a:off x="738188" y="6841842"/>
            <a:ext cx="244413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CH" sz="1500" dirty="0" smtClean="0"/>
              <a:t>Bildquelle: Barbara Scheuner</a:t>
            </a:r>
            <a:endParaRPr lang="de-CH" sz="15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738188" y="684287"/>
            <a:ext cx="8928347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357188" indent="-357188" defTabSz="1042988">
              <a:buFontTx/>
              <a:buNone/>
              <a:tabLst>
                <a:tab pos="5019675" algn="l"/>
              </a:tabLst>
            </a:pPr>
            <a:r>
              <a:rPr lang="de-CH" sz="3600" b="1" dirty="0" smtClean="0"/>
              <a:t>Koordinatensystem (Aufgabe 2)</a:t>
            </a:r>
            <a:endParaRPr lang="de-CH" sz="3600" b="1" dirty="0"/>
          </a:p>
          <a:p>
            <a:pPr marL="357188" indent="-357188" defTabSz="1042988">
              <a:buFontTx/>
              <a:buNone/>
              <a:tabLst>
                <a:tab pos="5019675" algn="l"/>
              </a:tabLst>
            </a:pPr>
            <a:endParaRPr lang="de-CH" sz="3600" b="1" dirty="0">
              <a:latin typeface="Arial" charset="0"/>
            </a:endParaRPr>
          </a:p>
        </p:txBody>
      </p:sp>
      <p:pic>
        <p:nvPicPr>
          <p:cNvPr id="12" name="Grafik 11" descr="http://www.processing.org/learning/drawing/imgs/1.7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7" t="4687" r="44505" b="4427"/>
          <a:stretch/>
        </p:blipFill>
        <p:spPr bwMode="auto">
          <a:xfrm>
            <a:off x="738188" y="2212126"/>
            <a:ext cx="4127976" cy="41279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Grafik 12" descr="http://www.processing.org/learning/drawing/imgs/1.10a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2" t="4949" r="45332" b="5469"/>
          <a:stretch/>
        </p:blipFill>
        <p:spPr bwMode="auto">
          <a:xfrm>
            <a:off x="5516158" y="2196455"/>
            <a:ext cx="4079014" cy="41279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746572" y="1692399"/>
            <a:ext cx="2079848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357188" indent="-357188" defTabSz="1042988">
              <a:buFontTx/>
              <a:buNone/>
              <a:tabLst>
                <a:tab pos="5019675" algn="l"/>
              </a:tabLst>
            </a:pPr>
            <a:r>
              <a:rPr lang="de-CH" dirty="0" smtClean="0"/>
              <a:t>Rechteck:</a:t>
            </a:r>
            <a:endParaRPr lang="de-CH" dirty="0"/>
          </a:p>
          <a:p>
            <a:pPr marL="357188" indent="-357188" defTabSz="1042988">
              <a:buFontTx/>
              <a:buNone/>
              <a:tabLst>
                <a:tab pos="5019675" algn="l"/>
              </a:tabLst>
            </a:pPr>
            <a:endParaRPr lang="de-CH" sz="2000" dirty="0">
              <a:latin typeface="Arial" charset="0"/>
            </a:endParaRPr>
          </a:p>
        </p:txBody>
      </p:sp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5931148" y="1692399"/>
            <a:ext cx="2079848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357188" indent="-357188" defTabSz="1042988">
              <a:buFontTx/>
              <a:buNone/>
              <a:tabLst>
                <a:tab pos="5019675" algn="l"/>
              </a:tabLst>
            </a:pPr>
            <a:r>
              <a:rPr lang="de-CH" dirty="0" smtClean="0"/>
              <a:t>Ellipse:</a:t>
            </a:r>
            <a:endParaRPr lang="de-CH" dirty="0"/>
          </a:p>
          <a:p>
            <a:pPr marL="357188" indent="-357188" defTabSz="1042988">
              <a:buFontTx/>
              <a:buNone/>
              <a:tabLst>
                <a:tab pos="5019675" algn="l"/>
              </a:tabLst>
            </a:pPr>
            <a:endParaRPr lang="de-CH" sz="2000" dirty="0">
              <a:latin typeface="Arial" charset="0"/>
            </a:endParaRPr>
          </a:p>
        </p:txBody>
      </p:sp>
      <p:sp>
        <p:nvSpPr>
          <p:cNvPr id="18" name="Textfeld 17"/>
          <p:cNvSpPr txBox="1"/>
          <p:nvPr/>
        </p:nvSpPr>
        <p:spPr>
          <a:xfrm>
            <a:off x="738188" y="6775350"/>
            <a:ext cx="244413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CH" sz="1500" dirty="0" smtClean="0"/>
              <a:t>Bildquelle: Barbara Scheuner</a:t>
            </a:r>
            <a:endParaRPr lang="de-CH" sz="1500" dirty="0"/>
          </a:p>
        </p:txBody>
      </p:sp>
    </p:spTree>
    <p:extLst>
      <p:ext uri="{BB962C8B-B14F-4D97-AF65-F5344CB8AC3E}">
        <p14:creationId xmlns:p14="http://schemas.microsoft.com/office/powerpoint/2010/main" val="72558108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738188" y="900311"/>
            <a:ext cx="8928347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357188" indent="-357188" defTabSz="1042988">
              <a:buFontTx/>
              <a:buNone/>
              <a:tabLst>
                <a:tab pos="5019675" algn="l"/>
              </a:tabLst>
            </a:pPr>
            <a:r>
              <a:rPr lang="de-CH" sz="3600" b="1" dirty="0" smtClean="0"/>
              <a:t>RGB-Farbraum (Aufgabe 4)</a:t>
            </a:r>
          </a:p>
        </p:txBody>
      </p:sp>
      <p:pic>
        <p:nvPicPr>
          <p:cNvPr id="8" name="Grafik 7" descr="http://upload.wikimedia.org/wikipedia/commons/0/03/RGB_farbwuerfe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164" y="2268463"/>
            <a:ext cx="9791467" cy="298551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feld 1"/>
          <p:cNvSpPr txBox="1"/>
          <p:nvPr/>
        </p:nvSpPr>
        <p:spPr>
          <a:xfrm>
            <a:off x="738188" y="6660951"/>
            <a:ext cx="463941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de-CH" sz="1500" dirty="0" smtClean="0"/>
              <a:t>Bildquelle: http://de.wikipedia.org/wiki/RGB-Farbraum</a:t>
            </a:r>
            <a:endParaRPr lang="de-CH" sz="1500" u="sng" dirty="0"/>
          </a:p>
        </p:txBody>
      </p:sp>
    </p:spTree>
    <p:extLst>
      <p:ext uri="{BB962C8B-B14F-4D97-AF65-F5344CB8AC3E}">
        <p14:creationId xmlns:p14="http://schemas.microsoft.com/office/powerpoint/2010/main" val="160176575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659" name="Rectangle 3"/>
          <p:cNvSpPr>
            <a:spLocks noChangeArrowheads="1"/>
          </p:cNvSpPr>
          <p:nvPr/>
        </p:nvSpPr>
        <p:spPr bwMode="auto">
          <a:xfrm>
            <a:off x="738188" y="1260351"/>
            <a:ext cx="8928347" cy="576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357188" indent="-357188" defTabSz="1042988">
              <a:buFontTx/>
              <a:buNone/>
              <a:tabLst>
                <a:tab pos="5019675" algn="l"/>
              </a:tabLst>
            </a:pPr>
            <a:r>
              <a:rPr lang="de-CH" sz="3600" b="1" dirty="0" smtClean="0"/>
              <a:t>Einführung von Variablen (Aufgabe 5)</a:t>
            </a:r>
            <a:endParaRPr lang="de-CH" sz="3600" b="1" dirty="0"/>
          </a:p>
          <a:p>
            <a:pPr marL="357188" indent="-357188" defTabSz="1042988">
              <a:buFontTx/>
              <a:buNone/>
              <a:tabLst>
                <a:tab pos="5019675" algn="l"/>
              </a:tabLst>
            </a:pPr>
            <a:endParaRPr lang="de-CH" sz="3600" dirty="0">
              <a:latin typeface="Arial" charset="0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378148" y="2233203"/>
            <a:ext cx="959598" cy="791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357188" indent="-357188" defTabSz="1042988">
              <a:spcBef>
                <a:spcPts val="0"/>
              </a:spcBef>
              <a:buFontTx/>
              <a:buNone/>
              <a:tabLst>
                <a:tab pos="5019675" algn="l"/>
              </a:tabLst>
            </a:pPr>
            <a:r>
              <a:rPr lang="de-CH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 </a:t>
            </a:r>
            <a:r>
              <a:rPr lang="de-CH" sz="2000" dirty="0" smtClean="0">
                <a:latin typeface="+mj-lt"/>
              </a:rPr>
              <a:t>= 0</a:t>
            </a:r>
          </a:p>
          <a:p>
            <a:pPr marL="357188" indent="-357188" defTabSz="1042988">
              <a:spcBef>
                <a:spcPts val="0"/>
              </a:spcBef>
              <a:buFontTx/>
              <a:buNone/>
              <a:tabLst>
                <a:tab pos="5019675" algn="l"/>
              </a:tabLst>
            </a:pPr>
            <a:r>
              <a:rPr lang="de-CH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y</a:t>
            </a:r>
            <a:r>
              <a:rPr lang="de-CH" sz="2000" dirty="0" smtClean="0">
                <a:latin typeface="+mj-lt"/>
              </a:rPr>
              <a:t> = 0</a:t>
            </a:r>
            <a:endParaRPr lang="de-CH" sz="2000" dirty="0">
              <a:latin typeface="+mj-lt"/>
            </a:endParaRPr>
          </a:p>
        </p:txBody>
      </p:sp>
      <p:grpSp>
        <p:nvGrpSpPr>
          <p:cNvPr id="17" name="Gruppieren 16"/>
          <p:cNvGrpSpPr/>
          <p:nvPr/>
        </p:nvGrpSpPr>
        <p:grpSpPr>
          <a:xfrm>
            <a:off x="1170236" y="2052935"/>
            <a:ext cx="4176464" cy="4139812"/>
            <a:chOff x="1170236" y="1728651"/>
            <a:chExt cx="4176464" cy="4139812"/>
          </a:xfrm>
        </p:grpSpPr>
        <p:sp>
          <p:nvSpPr>
            <p:cNvPr id="2" name="Rechteck 1"/>
            <p:cNvSpPr>
              <a:spLocks noChangeAspect="1"/>
            </p:cNvSpPr>
            <p:nvPr/>
          </p:nvSpPr>
          <p:spPr bwMode="auto">
            <a:xfrm>
              <a:off x="1170236" y="2268463"/>
              <a:ext cx="3599600" cy="3600000"/>
            </a:xfrm>
            <a:prstGeom prst="rect">
              <a:avLst/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355600" marR="0" indent="-355600" algn="l" defTabSz="1042988" rtl="0" eaLnBrk="0" fontAlgn="base" latinLnBrk="0" hangingPunct="0">
                <a:lnSpc>
                  <a:spcPct val="100000"/>
                </a:lnSpc>
                <a:spcBef>
                  <a:spcPts val="1200"/>
                </a:spcBef>
                <a:spcAft>
                  <a:spcPct val="0"/>
                </a:spcAft>
                <a:buClrTx/>
                <a:buSzTx/>
                <a:buFontTx/>
                <a:buChar char="•"/>
                <a:tabLst>
                  <a:tab pos="355600" algn="l"/>
                  <a:tab pos="3224213" algn="l"/>
                </a:tabLst>
              </a:pPr>
              <a:endParaRPr kumimoji="0" lang="de-CH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cxnSp>
          <p:nvCxnSpPr>
            <p:cNvPr id="4" name="Gerade Verbindung 3"/>
            <p:cNvCxnSpPr/>
            <p:nvPr/>
          </p:nvCxnSpPr>
          <p:spPr bwMode="auto">
            <a:xfrm>
              <a:off x="1170236" y="2268463"/>
              <a:ext cx="3599600" cy="3600000"/>
            </a:xfrm>
            <a:prstGeom prst="line">
              <a:avLst/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Gerade Verbindung mit Pfeil 9"/>
            <p:cNvCxnSpPr/>
            <p:nvPr/>
          </p:nvCxnSpPr>
          <p:spPr bwMode="auto">
            <a:xfrm>
              <a:off x="1170236" y="2124447"/>
              <a:ext cx="3599600" cy="0"/>
            </a:xfrm>
            <a:prstGeom prst="straightConnector1">
              <a:avLst/>
            </a:prstGeom>
            <a:noFill/>
            <a:ln w="1905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Gerade Verbindung mit Pfeil 11"/>
            <p:cNvCxnSpPr/>
            <p:nvPr/>
          </p:nvCxnSpPr>
          <p:spPr bwMode="auto">
            <a:xfrm rot="5400000">
              <a:off x="3114852" y="4068663"/>
              <a:ext cx="3599600" cy="0"/>
            </a:xfrm>
            <a:prstGeom prst="straightConnector1">
              <a:avLst/>
            </a:prstGeom>
            <a:noFill/>
            <a:ln w="1905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3" name="Rectangle 3"/>
            <p:cNvSpPr>
              <a:spLocks noChangeArrowheads="1"/>
            </p:cNvSpPr>
            <p:nvPr/>
          </p:nvSpPr>
          <p:spPr bwMode="auto">
            <a:xfrm>
              <a:off x="2658910" y="1728651"/>
              <a:ext cx="959598" cy="3957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marL="357188" indent="-357188" defTabSz="1042988">
                <a:spcBef>
                  <a:spcPts val="0"/>
                </a:spcBef>
                <a:buFontTx/>
                <a:buNone/>
                <a:tabLst>
                  <a:tab pos="5019675" algn="l"/>
                </a:tabLst>
              </a:pPr>
              <a:r>
                <a:rPr lang="de-CH" sz="2000" dirty="0" err="1" smtClean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width</a:t>
              </a:r>
              <a:endParaRPr lang="de-CH" sz="20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14" name="Rectangle 3"/>
            <p:cNvSpPr>
              <a:spLocks noChangeArrowheads="1"/>
            </p:cNvSpPr>
            <p:nvPr/>
          </p:nvSpPr>
          <p:spPr bwMode="auto">
            <a:xfrm rot="5400000">
              <a:off x="4669003" y="3990524"/>
              <a:ext cx="959598" cy="3957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marL="357188" indent="-357188" defTabSz="1042988">
                <a:spcBef>
                  <a:spcPts val="0"/>
                </a:spcBef>
                <a:buFontTx/>
                <a:buNone/>
                <a:tabLst>
                  <a:tab pos="5019675" algn="l"/>
                </a:tabLst>
              </a:pPr>
              <a:r>
                <a:rPr lang="de-CH" sz="2000" dirty="0" err="1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he</a:t>
              </a:r>
              <a:r>
                <a:rPr lang="de-CH" sz="2000" dirty="0" err="1" smtClean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ight</a:t>
              </a:r>
              <a:endParaRPr lang="de-CH" sz="20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  <p:grpSp>
        <p:nvGrpSpPr>
          <p:cNvPr id="22" name="Gruppieren 21"/>
          <p:cNvGrpSpPr/>
          <p:nvPr/>
        </p:nvGrpSpPr>
        <p:grpSpPr>
          <a:xfrm>
            <a:off x="5923564" y="2052935"/>
            <a:ext cx="3599600" cy="4139812"/>
            <a:chOff x="5923564" y="1728651"/>
            <a:chExt cx="3599600" cy="4139812"/>
          </a:xfrm>
        </p:grpSpPr>
        <p:sp>
          <p:nvSpPr>
            <p:cNvPr id="7" name="Rechteck 6"/>
            <p:cNvSpPr>
              <a:spLocks noChangeAspect="1"/>
            </p:cNvSpPr>
            <p:nvPr/>
          </p:nvSpPr>
          <p:spPr bwMode="auto">
            <a:xfrm>
              <a:off x="5923564" y="2268463"/>
              <a:ext cx="3599600" cy="3600000"/>
            </a:xfrm>
            <a:prstGeom prst="rect">
              <a:avLst/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355600" marR="0" indent="-355600" algn="l" defTabSz="1042988" rtl="0" eaLnBrk="0" fontAlgn="base" latinLnBrk="0" hangingPunct="0">
                <a:lnSpc>
                  <a:spcPct val="100000"/>
                </a:lnSpc>
                <a:spcBef>
                  <a:spcPts val="1200"/>
                </a:spcBef>
                <a:spcAft>
                  <a:spcPct val="0"/>
                </a:spcAft>
                <a:buClrTx/>
                <a:buSzTx/>
                <a:buFontTx/>
                <a:buChar char="•"/>
                <a:tabLst>
                  <a:tab pos="355600" algn="l"/>
                  <a:tab pos="3224213" algn="l"/>
                </a:tabLst>
              </a:pPr>
              <a:endParaRPr kumimoji="0" lang="de-CH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sp>
          <p:nvSpPr>
            <p:cNvPr id="11" name="Ellipse 10"/>
            <p:cNvSpPr>
              <a:spLocks noChangeAspect="1"/>
            </p:cNvSpPr>
            <p:nvPr/>
          </p:nvSpPr>
          <p:spPr bwMode="auto">
            <a:xfrm>
              <a:off x="7327120" y="3618463"/>
              <a:ext cx="899900" cy="900000"/>
            </a:xfrm>
            <a:prstGeom prst="ellipse">
              <a:avLst/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marL="355600" marR="0" indent="-355600" algn="l" defTabSz="1042988" rtl="0" eaLnBrk="0" fontAlgn="base" latinLnBrk="0" hangingPunct="0">
                <a:lnSpc>
                  <a:spcPct val="100000"/>
                </a:lnSpc>
                <a:spcBef>
                  <a:spcPts val="1200"/>
                </a:spcBef>
                <a:spcAft>
                  <a:spcPct val="0"/>
                </a:spcAft>
                <a:buClrTx/>
                <a:buSzTx/>
                <a:buFontTx/>
                <a:buChar char="•"/>
                <a:tabLst>
                  <a:tab pos="355600" algn="l"/>
                  <a:tab pos="3224213" algn="l"/>
                </a:tabLst>
              </a:pPr>
              <a:endParaRPr kumimoji="0" lang="de-CH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  <p:cxnSp>
          <p:nvCxnSpPr>
            <p:cNvPr id="18" name="Gerade Verbindung mit Pfeil 17"/>
            <p:cNvCxnSpPr/>
            <p:nvPr/>
          </p:nvCxnSpPr>
          <p:spPr bwMode="auto">
            <a:xfrm>
              <a:off x="5923564" y="2124447"/>
              <a:ext cx="1800000" cy="0"/>
            </a:xfrm>
            <a:prstGeom prst="straightConnector1">
              <a:avLst/>
            </a:prstGeom>
            <a:noFill/>
            <a:ln w="1905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Gerade Verbindung mit Pfeil 18"/>
            <p:cNvCxnSpPr/>
            <p:nvPr/>
          </p:nvCxnSpPr>
          <p:spPr bwMode="auto">
            <a:xfrm rot="5400000">
              <a:off x="6894972" y="3168463"/>
              <a:ext cx="1800000" cy="0"/>
            </a:xfrm>
            <a:prstGeom prst="straightConnector1">
              <a:avLst/>
            </a:prstGeom>
            <a:noFill/>
            <a:ln w="1905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0" name="Rectangle 3"/>
            <p:cNvSpPr>
              <a:spLocks noChangeArrowheads="1"/>
            </p:cNvSpPr>
            <p:nvPr/>
          </p:nvSpPr>
          <p:spPr bwMode="auto">
            <a:xfrm>
              <a:off x="6331318" y="1728651"/>
              <a:ext cx="1247630" cy="3957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marL="357188" indent="-357188" defTabSz="1042988">
                <a:spcBef>
                  <a:spcPts val="0"/>
                </a:spcBef>
                <a:buFontTx/>
                <a:buNone/>
                <a:tabLst>
                  <a:tab pos="5019675" algn="l"/>
                </a:tabLst>
              </a:pPr>
              <a:r>
                <a:rPr lang="de-CH" sz="2000" dirty="0" err="1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width</a:t>
              </a:r>
              <a:r>
                <a:rPr lang="de-CH" sz="2000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/2</a:t>
              </a:r>
              <a:endParaRPr lang="de-CH" sz="20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21" name="Rectangle 3"/>
            <p:cNvSpPr>
              <a:spLocks noChangeArrowheads="1"/>
            </p:cNvSpPr>
            <p:nvPr/>
          </p:nvSpPr>
          <p:spPr bwMode="auto">
            <a:xfrm rot="5400000">
              <a:off x="7362924" y="2916535"/>
              <a:ext cx="1332396" cy="3957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marL="357188" indent="-357188" defTabSz="1042988">
                <a:spcBef>
                  <a:spcPts val="0"/>
                </a:spcBef>
                <a:buFontTx/>
                <a:buNone/>
                <a:tabLst>
                  <a:tab pos="5019675" algn="l"/>
                </a:tabLst>
              </a:pPr>
              <a:r>
                <a:rPr lang="de-CH" sz="2000" dirty="0" err="1" smtClean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height</a:t>
              </a:r>
              <a:r>
                <a:rPr lang="de-CH" sz="2000" dirty="0" smtClean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/2</a:t>
              </a:r>
              <a:endParaRPr lang="de-CH" sz="20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419591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HNW Präsentation HTNW">
  <a:themeElements>
    <a:clrScheme name="FHNW Präsentation HTNW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00"/>
      </a:hlink>
      <a:folHlink>
        <a:srgbClr val="99CC00"/>
      </a:folHlink>
    </a:clrScheme>
    <a:fontScheme name="FHNW Präsentation HTNW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355600" marR="0" indent="-355600" algn="l" defTabSz="1042988" rtl="0" eaLnBrk="0" fontAlgn="base" latinLnBrk="0" hangingPunct="0">
          <a:lnSpc>
            <a:spcPct val="100000"/>
          </a:lnSpc>
          <a:spcBef>
            <a:spcPts val="1200"/>
          </a:spcBef>
          <a:spcAft>
            <a:spcPct val="0"/>
          </a:spcAft>
          <a:buClrTx/>
          <a:buSzTx/>
          <a:buFontTx/>
          <a:buChar char="•"/>
          <a:tabLst>
            <a:tab pos="355600" algn="l"/>
            <a:tab pos="3224213" algn="l"/>
          </a:tabLst>
          <a:defRPr kumimoji="0" lang="de-CH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Arial Unicode MS" pitchFamily="34" charset="-128"/>
            <a:cs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355600" marR="0" indent="-355600" algn="l" defTabSz="1042988" rtl="0" eaLnBrk="0" fontAlgn="base" latinLnBrk="0" hangingPunct="0">
          <a:lnSpc>
            <a:spcPct val="100000"/>
          </a:lnSpc>
          <a:spcBef>
            <a:spcPts val="1200"/>
          </a:spcBef>
          <a:spcAft>
            <a:spcPct val="0"/>
          </a:spcAft>
          <a:buClrTx/>
          <a:buSzTx/>
          <a:buFontTx/>
          <a:buChar char="•"/>
          <a:tabLst>
            <a:tab pos="355600" algn="l"/>
            <a:tab pos="3224213" algn="l"/>
          </a:tabLst>
          <a:defRPr kumimoji="0" lang="de-CH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Arial Unicode MS" pitchFamily="34" charset="-128"/>
            <a:cs typeface="Arial Unicode MS" pitchFamily="34" charset="-128"/>
          </a:defRPr>
        </a:defPPr>
      </a:lstStyle>
    </a:lnDef>
  </a:objectDefaults>
  <a:extraClrSchemeLst>
    <a:extraClrScheme>
      <a:clrScheme name="FHNW Präsentation HTNW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HNW Präsentation HTNW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HNW Präsentation HTNW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HNW Präsentation HTNW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HNW Präsentation HTNW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HNW Präsentation HTNW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HNW Präsentation HTNW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HNW Präsentation HTNW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HNW Präsentation HTNW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HNW Präsentation HTNW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HNW Präsentation HTNW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HNW Präsentation HTNW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HNW Präsentation HTNW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F:\Dokumente und Einstellungen\Jürg Christener\Anwendungsdaten\Microsoft\Vorlagen\FHNW Präsentation HTNW.pot</Template>
  <TotalTime>0</TotalTime>
  <Words>57</Words>
  <Application>Microsoft Office PowerPoint</Application>
  <PresentationFormat>Benutzerdefiniert</PresentationFormat>
  <Paragraphs>21</Paragraphs>
  <Slides>4</Slides>
  <Notes>4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5" baseType="lpstr">
      <vt:lpstr>FHNW Präsentation HTNW</vt:lpstr>
      <vt:lpstr>PowerPoint-Präsentation</vt:lpstr>
      <vt:lpstr>PowerPoint-Präsentation</vt:lpstr>
      <vt:lpstr>PowerPoint-Präsentation</vt:lpstr>
      <vt:lpstr>PowerPoint-Präsentation</vt:lpstr>
    </vt:vector>
  </TitlesOfParts>
  <Company>Fachhochschule Nordwestschweiz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Vertiefungsfach Geographie – Einführung GIS und verwandte Bereiche</dc:title>
  <dc:creator>Lukas Bähler</dc:creator>
  <cp:lastModifiedBy>pH</cp:lastModifiedBy>
  <cp:revision>372</cp:revision>
  <dcterms:created xsi:type="dcterms:W3CDTF">2006-02-12T17:14:18Z</dcterms:created>
  <dcterms:modified xsi:type="dcterms:W3CDTF">2016-11-29T13:56:26Z</dcterms:modified>
</cp:coreProperties>
</file>